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1" r:id="rId4"/>
    <p:sldId id="257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115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5:18:11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1207-E023-460D-A741-D3F6D7C0D67E}" type="datetimeFigureOut">
              <a:rPr lang="fr-FR" smtClean="0"/>
              <a:t>22/09/2024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79BF-C053-4281-8785-7A16009938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721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1207-E023-460D-A741-D3F6D7C0D67E}" type="datetimeFigureOut">
              <a:rPr lang="fr-FR" smtClean="0"/>
              <a:t>22/09/2024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79BF-C053-4281-8785-7A160099389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613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1207-E023-460D-A741-D3F6D7C0D67E}" type="datetimeFigureOut">
              <a:rPr lang="fr-FR" smtClean="0"/>
              <a:t>22/09/2024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79BF-C053-4281-8785-7A160099389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179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1207-E023-460D-A741-D3F6D7C0D67E}" type="datetimeFigureOut">
              <a:rPr lang="fr-FR" smtClean="0"/>
              <a:t>22/09/2024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79BF-C053-4281-8785-7A160099389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31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1207-E023-460D-A741-D3F6D7C0D67E}" type="datetimeFigureOut">
              <a:rPr lang="fr-FR" smtClean="0"/>
              <a:t>22/09/2024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79BF-C053-4281-8785-7A160099389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764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1207-E023-460D-A741-D3F6D7C0D67E}" type="datetimeFigureOut">
              <a:rPr lang="fr-FR" smtClean="0"/>
              <a:t>22/09/2024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79BF-C053-4281-8785-7A160099389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401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1207-E023-460D-A741-D3F6D7C0D67E}" type="datetimeFigureOut">
              <a:rPr lang="fr-FR" smtClean="0"/>
              <a:t>22/09/2024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79BF-C053-4281-8785-7A1600993895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270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1207-E023-460D-A741-D3F6D7C0D67E}" type="datetimeFigureOut">
              <a:rPr lang="fr-FR" smtClean="0"/>
              <a:t>22/09/2024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79BF-C053-4281-8785-7A160099389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748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1207-E023-460D-A741-D3F6D7C0D67E}" type="datetimeFigureOut">
              <a:rPr lang="fr-FR" smtClean="0"/>
              <a:t>22/09/2024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79BF-C053-4281-8785-7A1600993895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695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1207-E023-460D-A741-D3F6D7C0D67E}" type="datetimeFigureOut">
              <a:rPr lang="fr-FR" smtClean="0"/>
              <a:t>22/09/2024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79BF-C053-4281-8785-7A16009938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92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1207-E023-460D-A741-D3F6D7C0D67E}" type="datetimeFigureOut">
              <a:rPr lang="fr-FR" smtClean="0"/>
              <a:t>22/09/2024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79BF-C053-4281-8785-7A16009938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6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8DE1207-E023-460D-A741-D3F6D7C0D67E}" type="datetimeFigureOut">
              <a:rPr lang="fr-FR" smtClean="0"/>
              <a:t>22/09/2024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936679BF-C053-4281-8785-7A16009938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86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FFE664-A3F2-4977-A6E3-C38CF57A1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5618" y="0"/>
            <a:ext cx="72872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5B1B4C-29BE-7ECC-D8E1-6DB59E736FE7}"/>
              </a:ext>
            </a:extLst>
          </p:cNvPr>
          <p:cNvSpPr>
            <a:spLocks noGrp="1"/>
          </p:cNvSpPr>
          <p:nvPr>
            <p:ph type="ctrTitle"/>
          </p:nvPr>
        </p:nvSpPr>
        <p:spPr bwMode="blackGray">
          <a:xfrm>
            <a:off x="3985147" y="348343"/>
            <a:ext cx="7729181" cy="5671457"/>
          </a:xfrm>
        </p:spPr>
        <p:txBody>
          <a:bodyPr anchor="ctr">
            <a:normAutofit/>
          </a:bodyPr>
          <a:lstStyle/>
          <a:p>
            <a:pPr algn="ctr"/>
            <a:r>
              <a:rPr lang="fr-FR" sz="4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monde imaginaire de Jean </a:t>
            </a:r>
            <a:r>
              <a:rPr lang="fr-FR" sz="48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Francois</a:t>
            </a:r>
            <a:r>
              <a:rPr lang="fr-FR" sz="4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4800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Froutou</a:t>
            </a:r>
            <a:r>
              <a:rPr lang="fr-FR" sz="48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5C471A-7EB8-45A1-901F-B4BBC499F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812"/>
            <a:ext cx="4059079" cy="6860812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E27FAF-917E-CFC8-9F15-215A4AC9A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72" y="931862"/>
            <a:ext cx="3029803" cy="5087938"/>
          </a:xfrm>
          <a:noFill/>
        </p:spPr>
        <p:txBody>
          <a:bodyPr anchor="ctr">
            <a:normAutofit/>
          </a:bodyPr>
          <a:lstStyle/>
          <a:p>
            <a:pPr algn="r"/>
            <a:r>
              <a:rPr lang="fr-FR" sz="3600" dirty="0">
                <a:solidFill>
                  <a:srgbClr val="FFFFFF"/>
                </a:solidFill>
              </a:rPr>
              <a:t>Une œuvre exprimant la vraie vie.</a:t>
            </a:r>
          </a:p>
        </p:txBody>
      </p:sp>
    </p:spTree>
    <p:extLst>
      <p:ext uri="{BB962C8B-B14F-4D97-AF65-F5344CB8AC3E}">
        <p14:creationId xmlns:p14="http://schemas.microsoft.com/office/powerpoint/2010/main" val="742380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45335-0E47-2878-9857-3DBE7D49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651" y="365760"/>
            <a:ext cx="4383860" cy="1325562"/>
          </a:xfrm>
        </p:spPr>
        <p:txBody>
          <a:bodyPr>
            <a:normAutofit/>
          </a:bodyPr>
          <a:lstStyle/>
          <a:p>
            <a:r>
              <a:rPr lang="fr-FR" sz="2800" b="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Qui est </a:t>
            </a:r>
            <a:r>
              <a:rPr lang="fr-FR" sz="2800" b="0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Jean-Francois</a:t>
            </a:r>
            <a:r>
              <a:rPr lang="fr-FR" sz="2800" b="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800" b="0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Froutou</a:t>
            </a:r>
            <a:r>
              <a:rPr lang="fr-FR" sz="2800" b="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0F310EE-7D40-4823-8F81-19A56E550B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688" r="-1" b="-1"/>
          <a:stretch/>
        </p:blipFill>
        <p:spPr>
          <a:xfrm>
            <a:off x="1086455" y="951253"/>
            <a:ext cx="4840744" cy="491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B459BE9-38A9-4434-9A91-98255F7AD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014" y="645106"/>
            <a:ext cx="5451627" cy="5527094"/>
          </a:xfrm>
          <a:prstGeom prst="rect">
            <a:avLst/>
          </a:prstGeom>
          <a:noFill/>
          <a:ln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F6F00F-C700-4CC0-5B13-E5FEE922E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651" y="1828800"/>
            <a:ext cx="4421814" cy="4351337"/>
          </a:xfrm>
        </p:spPr>
        <p:txBody>
          <a:bodyPr>
            <a:normAutofit/>
          </a:bodyPr>
          <a:lstStyle/>
          <a:p>
            <a:r>
              <a:rPr lang="fr-FR" sz="2800" dirty="0" err="1"/>
              <a:t>Jean-Francois</a:t>
            </a:r>
            <a:r>
              <a:rPr lang="fr-FR" sz="2800" dirty="0"/>
              <a:t> </a:t>
            </a:r>
            <a:r>
              <a:rPr lang="fr-FR" sz="2800" dirty="0" err="1"/>
              <a:t>Froutou</a:t>
            </a:r>
            <a:r>
              <a:rPr lang="fr-FR" sz="2800" dirty="0"/>
              <a:t> a grandi à Paris, a vécu à Madrid puis à New-York. Il travaille actuellement à Marrakech dans une palmeraie.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3F4C8D2A-5A0F-5D47-D5D9-A7BD01010625}"/>
                  </a:ext>
                </a:extLst>
              </p14:cNvPr>
              <p14:cNvContentPartPr/>
              <p14:nvPr/>
            </p14:nvContentPartPr>
            <p14:xfrm>
              <a:off x="1403743" y="1174886"/>
              <a:ext cx="360" cy="360"/>
            </p14:xfrm>
          </p:contentPart>
        </mc:Choice>
        <mc:Fallback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3F4C8D2A-5A0F-5D47-D5D9-A7BD010106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7623" y="1168766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281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CFC3744-49D6-59FD-EDFF-3C094C20DA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59" r="28618" b="-1"/>
          <a:stretch/>
        </p:blipFill>
        <p:spPr>
          <a:xfrm>
            <a:off x="925306" y="845661"/>
            <a:ext cx="4591705" cy="51666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DA3EF5D-1AA5-4BA5-B881-C9E3832EB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A96798-C3E7-B6C7-42A5-846E0880C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3" y="1828800"/>
            <a:ext cx="4572002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0" i="0" dirty="0">
                <a:solidFill>
                  <a:srgbClr val="000000"/>
                </a:solidFill>
                <a:effectLst/>
                <a:latin typeface="museo-sans"/>
              </a:rPr>
              <a:t>Ce lieu de vie et de travail a ouvert une nouvelle façon de faire son œuvre.</a:t>
            </a:r>
          </a:p>
          <a:p>
            <a:pPr marL="0" indent="0">
              <a:buNone/>
            </a:pPr>
            <a:r>
              <a:rPr lang="fr-FR" sz="3200" dirty="0">
                <a:solidFill>
                  <a:srgbClr val="000000"/>
                </a:solidFill>
                <a:latin typeface="museo-sans"/>
              </a:rPr>
              <a:t>Il s’intéresse au lien entre l’homme et la nature. </a:t>
            </a:r>
            <a:endParaRPr lang="fr-FR" sz="3200" b="0" i="0" dirty="0">
              <a:solidFill>
                <a:srgbClr val="000000"/>
              </a:solidFill>
              <a:effectLst/>
              <a:latin typeface="museo-sans"/>
            </a:endParaRPr>
          </a:p>
        </p:txBody>
      </p:sp>
    </p:spTree>
    <p:extLst>
      <p:ext uri="{BB962C8B-B14F-4D97-AF65-F5344CB8AC3E}">
        <p14:creationId xmlns:p14="http://schemas.microsoft.com/office/powerpoint/2010/main" val="398453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2AFDCB-1435-82BA-DDD5-AB69B49A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5" y="304800"/>
            <a:ext cx="4200200" cy="49385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600" dirty="0">
                <a:solidFill>
                  <a:schemeClr val="tx1"/>
                </a:solidFill>
              </a:rPr>
              <a:t>“La </a:t>
            </a:r>
            <a:r>
              <a:rPr lang="en-US" sz="3600" dirty="0" err="1">
                <a:solidFill>
                  <a:schemeClr val="tx1"/>
                </a:solidFill>
              </a:rPr>
              <a:t>Famille</a:t>
            </a:r>
            <a:r>
              <a:rPr lang="en-US" sz="3600" dirty="0">
                <a:solidFill>
                  <a:schemeClr val="tx1"/>
                </a:solidFill>
              </a:rPr>
              <a:t> des Hybridus”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FF6A05-302D-7316-E7A6-6329B5293F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12" r="7833" b="-1"/>
          <a:stretch/>
        </p:blipFill>
        <p:spPr>
          <a:xfrm>
            <a:off x="5104022" y="10"/>
            <a:ext cx="6188817" cy="68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8576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609DBC-6FE4-00EE-8F11-EB96A9EFA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760"/>
            <a:ext cx="4835635" cy="1805940"/>
          </a:xfrm>
        </p:spPr>
        <p:txBody>
          <a:bodyPr>
            <a:normAutofit/>
          </a:bodyPr>
          <a:lstStyle/>
          <a:p>
            <a:r>
              <a:rPr lang="fr-FR" sz="4000" b="0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Où se trouve cette oeuvre?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975D49-77E1-ABA5-960D-633A42592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314575"/>
            <a:ext cx="4824603" cy="3865562"/>
          </a:xfrm>
        </p:spPr>
        <p:txBody>
          <a:bodyPr>
            <a:normAutofit/>
          </a:bodyPr>
          <a:lstStyle/>
          <a:p>
            <a:r>
              <a:rPr lang="fr-FR" sz="2800" dirty="0"/>
              <a:t>Cette œuvre est exposée à l’Espace Monte-Cristo dans le cadre de l’exposition  « Les Mondes Imaginaires » à Paris. Il les appelle </a:t>
            </a:r>
            <a:r>
              <a:rPr lang="fr-FR" sz="2800" b="1" dirty="0"/>
              <a:t>Sir Palm, Lady Palm et Monsieur Buisson</a:t>
            </a:r>
            <a:r>
              <a:rPr lang="fr-FR" b="1" dirty="0"/>
              <a:t>.</a:t>
            </a:r>
            <a:endParaRPr lang="fr-FR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749E33-83E0-44E7-900F-F75F53AB0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1951087" cy="33559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2D5D016-8AF1-32CD-77A8-3A6E72146C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50" r="10466"/>
          <a:stretch/>
        </p:blipFill>
        <p:spPr>
          <a:xfrm>
            <a:off x="6095999" y="10"/>
            <a:ext cx="1951087" cy="335593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F95E13B-1923-CEF7-D90F-98A2C72A94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07" r="-1" b="2029"/>
          <a:stretch/>
        </p:blipFill>
        <p:spPr>
          <a:xfrm>
            <a:off x="6095999" y="3476625"/>
            <a:ext cx="5075238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6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9D01A-B651-E167-4250-B2FE0F22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</p:spPr>
        <p:txBody>
          <a:bodyPr>
            <a:normAutofit/>
          </a:bodyPr>
          <a:lstStyle/>
          <a:p>
            <a:r>
              <a:rPr lang="fr-FR" dirty="0"/>
              <a:t>Objectif de l’artiste?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D118C9-1BE4-D054-A83D-A92C11490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3" y="1828800"/>
            <a:ext cx="5649579" cy="4351337"/>
          </a:xfrm>
        </p:spPr>
        <p:txBody>
          <a:bodyPr>
            <a:normAutofit/>
          </a:bodyPr>
          <a:lstStyle/>
          <a:p>
            <a:r>
              <a:rPr lang="fr-FR" b="0" i="0" dirty="0">
                <a:effectLst/>
                <a:latin typeface="museo-sans"/>
              </a:rPr>
              <a:t>Jean-François </a:t>
            </a:r>
            <a:r>
              <a:rPr lang="fr-FR" b="0" i="0" dirty="0" err="1">
                <a:effectLst/>
                <a:latin typeface="museo-sans"/>
              </a:rPr>
              <a:t>Froutou</a:t>
            </a:r>
            <a:r>
              <a:rPr lang="fr-FR" b="0" i="0" dirty="0">
                <a:effectLst/>
                <a:latin typeface="museo-sans"/>
              </a:rPr>
              <a:t> créé des figures mi-humaines, mi-végétales, qu’il appelle les </a:t>
            </a:r>
            <a:r>
              <a:rPr lang="fr-FR" b="0" i="1" dirty="0" err="1">
                <a:effectLst/>
                <a:latin typeface="museo-sans"/>
              </a:rPr>
              <a:t>Hybridus</a:t>
            </a:r>
            <a:r>
              <a:rPr lang="fr-FR" b="0" i="1" dirty="0">
                <a:effectLst/>
                <a:latin typeface="museo-sans"/>
              </a:rPr>
              <a:t>.</a:t>
            </a:r>
          </a:p>
          <a:p>
            <a:pPr marL="0" indent="0">
              <a:buNone/>
            </a:pPr>
            <a:r>
              <a:rPr lang="fr-FR" b="0" i="0" dirty="0">
                <a:effectLst/>
                <a:latin typeface="museo-sans"/>
              </a:rPr>
              <a:t>Il s’inspire de sa propre histoire, du monde fantastique, d’une bonne dose d’humour et d’une volonté d’émerveillement.</a:t>
            </a:r>
            <a:endParaRPr lang="en-US" dirty="0"/>
          </a:p>
          <a:p>
            <a:r>
              <a:rPr lang="fr-FR" b="0" i="0" dirty="0">
                <a:effectLst/>
                <a:latin typeface="museo-sans"/>
              </a:rPr>
              <a:t>Dans ses sculptures, Jean-François </a:t>
            </a:r>
            <a:r>
              <a:rPr lang="fr-FR" b="0" i="0" dirty="0" err="1">
                <a:effectLst/>
                <a:latin typeface="museo-sans"/>
              </a:rPr>
              <a:t>Froutou</a:t>
            </a:r>
            <a:r>
              <a:rPr lang="fr-FR" b="0" i="0" dirty="0">
                <a:effectLst/>
                <a:latin typeface="museo-sans"/>
              </a:rPr>
              <a:t> pratique les glissements d’échelles. Ses œuvres jouent de l’inattendu avec leur contexte d’implantation(ex: un corps humain avec une tête de cactus).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AE3ED2-6D50-461E-181B-A7E93D4307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54" r="6370" b="4"/>
          <a:stretch/>
        </p:blipFill>
        <p:spPr>
          <a:xfrm>
            <a:off x="7438949" y="1445759"/>
            <a:ext cx="3601150" cy="39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B83B95-9E1E-E9D6-DF86-577398C0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144" y="716280"/>
            <a:ext cx="3075836" cy="1325562"/>
          </a:xfrm>
        </p:spPr>
        <p:txBody>
          <a:bodyPr>
            <a:noAutofit/>
          </a:bodyPr>
          <a:lstStyle/>
          <a:p>
            <a:r>
              <a:rPr lang="fr-FR" sz="4000" dirty="0"/>
              <a:t>Merci de m’avoir écouté.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FA7040-7C5F-4F67-9BDD-79A5ED87A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13" name="Espace réservé du contenu 12" descr="Une image contenant vase, chaussures, mur, intérieur&#10;&#10;Description générée automatiquement">
            <a:extLst>
              <a:ext uri="{FF2B5EF4-FFF2-40B4-BE49-F238E27FC236}">
                <a16:creationId xmlns:a16="http://schemas.microsoft.com/office/drawing/2014/main" id="{80417AFC-F55F-F771-ADD4-FD31C2F99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2" r="8823" b="-1"/>
          <a:stretch/>
        </p:blipFill>
        <p:spPr>
          <a:xfrm>
            <a:off x="457200" y="10"/>
            <a:ext cx="7095744" cy="685799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6343078-89C9-F7AB-7CE8-061E0A04F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675" y="2253343"/>
            <a:ext cx="3075836" cy="2536372"/>
          </a:xfrm>
        </p:spPr>
        <p:txBody>
          <a:bodyPr>
            <a:normAutofit fontScale="25000" lnSpcReduction="20000"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1200" dirty="0"/>
          </a:p>
          <a:p>
            <a:r>
              <a:rPr lang="en-US" sz="11200" dirty="0" err="1"/>
              <a:t>Romane</a:t>
            </a:r>
            <a:r>
              <a:rPr lang="en-US" sz="11200" dirty="0"/>
              <a:t> Rennes                4C </a:t>
            </a:r>
          </a:p>
          <a:p>
            <a:endParaRPr lang="en-US" sz="11200" dirty="0"/>
          </a:p>
          <a:p>
            <a:r>
              <a:rPr lang="en-US" sz="11200" dirty="0" err="1"/>
              <a:t>Mr</a:t>
            </a:r>
            <a:r>
              <a:rPr lang="en-US" sz="11200" dirty="0"/>
              <a:t> </a:t>
            </a:r>
            <a:r>
              <a:rPr lang="en-US" sz="11200" dirty="0" err="1"/>
              <a:t>Juille</a:t>
            </a:r>
            <a:r>
              <a:rPr lang="en-US" sz="1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1588382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Vue">
  <a:themeElements>
    <a:clrScheme name="Vu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ue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e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TM03457515[[fn=Vue]]</Template>
  <TotalTime>71</TotalTime>
  <Words>195</Words>
  <Application>Microsoft Office PowerPoint</Application>
  <PresentationFormat>Grand écran</PresentationFormat>
  <Paragraphs>26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Century Schoolbook</vt:lpstr>
      <vt:lpstr>museo-sans</vt:lpstr>
      <vt:lpstr>Wingdings 2</vt:lpstr>
      <vt:lpstr>Vue</vt:lpstr>
      <vt:lpstr>Le monde imaginaire de Jean Francois Froutou.</vt:lpstr>
      <vt:lpstr>Qui est Jean-Francois Froutou?</vt:lpstr>
      <vt:lpstr>Présentation PowerPoint</vt:lpstr>
      <vt:lpstr>“La Famille des Hybridus”</vt:lpstr>
      <vt:lpstr>Où se trouve cette oeuvre?</vt:lpstr>
      <vt:lpstr>Objectif de l’artiste?</vt:lpstr>
      <vt:lpstr>Merci de m’avoir écouté.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 SOURISSEAU | AELISFARMA</dc:creator>
  <cp:lastModifiedBy>Anne SOURISSEAU | AELISFARMA</cp:lastModifiedBy>
  <cp:revision>3</cp:revision>
  <dcterms:created xsi:type="dcterms:W3CDTF">2024-09-22T15:04:07Z</dcterms:created>
  <dcterms:modified xsi:type="dcterms:W3CDTF">2024-09-22T16:15:35Z</dcterms:modified>
</cp:coreProperties>
</file>