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61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96F6C8-BF30-3A8D-8AC4-B099DC63C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7A8DC2-EADC-FE0B-EF4D-8FA96AC50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5CA592-33CC-B7F0-D657-A71EB452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01A92-9C82-20EA-EA5F-D432F025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1F1C8-9E4C-6FAC-90DF-12ECC872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A8786E-A260-EC64-FC5C-E6B483E3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9B0A41A-9118-D6F8-800F-9B833B13B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793DE6-2E39-4E6D-63B2-90876573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E5ACD6-44C9-7D27-0A55-4001E70EE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745210-48B6-FF1C-D246-0B1192F1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2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FB13E4-8CC3-4FAB-B45F-2694A1729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E58747-5656-18DE-322C-805B7C441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ABB8DE-7F1A-A0BD-41C3-EEE44761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760C31-90DF-2761-A202-9805AB06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9CDC02-C839-D6D0-2417-F6AFD1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48BE2-B486-BB04-6985-74A6C1A9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AEADF7-3F5C-592E-1C5D-E1F1806E2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16427-3626-71F9-17DE-24986F70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0FF455-0B57-6FC6-1CF8-1504830A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562EA6-3255-A86D-4C39-002AF6FA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21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CDFD1-321A-712B-961B-AD5674B2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43F51F-AFE2-BA37-992F-51F11BB5D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F5C321-04C5-9045-8020-97BB3946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8E694B-BF01-7B0B-7C6D-1068D2F3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C9D13B-78F9-906A-7599-EFE4A05C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26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17702A-FA58-1477-12B8-193B8EFA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75236F-EA0A-C375-7712-0A4B70D5C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4DA0F8-0CBA-6796-C2B3-9C3197942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622F73-5331-5827-EBB9-442208EB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00A6D8-35FC-6EA1-3339-64C07B8F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00387-14C7-A523-5CCF-B4F6C50B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35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BB98C-35B4-669D-07D6-EDF2F8A3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88ABA5-F2C2-EFB1-E031-D1BD439BE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EB9914-5179-11CD-027B-9F837D452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2C11A2-E0D9-DC47-0909-041E49D33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A31E5A-07FE-B277-10F0-A74790BFA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A00A85-5AB2-CFA6-20C7-92971BCC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414679-FB43-3843-B61B-E3E6AE2D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47D75F-3757-C377-FCD4-0882E447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1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39FDFB-7D9E-9EC7-54AF-EA1D6465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511111-CC5C-AFEF-DF62-BAC3A314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1A497C-F91E-774A-5867-3C87EB45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B17EF4-030C-6628-1B0F-9F79B21B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C22877-E558-3B9C-C50C-A6A49983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D66195-03EF-60BC-2219-7F0969AA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2CFAFBF-8730-8639-C2A1-25D5CB12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83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38CD6-9695-88EC-5298-A1A4313D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6D7C07-3A89-45DE-84A6-A0211DE37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B67304-901F-3019-1AB5-28C838330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5CE2B1-351A-1426-7C4E-3583E89B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272EB9-E286-3CE8-C110-7463E53E4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BE2AC4-D529-26BB-DF83-363A7BA9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4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B6E9D-288A-FA5F-D375-A02848E9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430391-99D4-E347-7F7A-509853628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D2A7DB-75DB-2404-89A8-2CD127394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1F2FE4-05FE-617E-36DA-24E2FCF7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5E1C4D-2588-3C84-E73D-1300DC91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251B2E-C9B9-2C28-4DF3-69D4870E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33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D19C90-C3AA-7C01-439D-5765E52A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B5CE78-EDAC-2879-57D6-1EE18269C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DF8068-2E52-DD9C-F5AA-0E1435258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1C8C-395C-4E1E-9E1E-FD6A17A31811}" type="datetimeFigureOut">
              <a:rPr lang="fr-FR" smtClean="0"/>
              <a:t>06/12/2024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7248F-F855-75E2-5DFF-D7163875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4264A-1818-1F00-A211-817314209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8F1D-750F-4CFB-8BBC-6E7E5239DD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68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4399D-FC5C-C718-F6EA-FF916C26B9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Louisa Marchand Lafollie </a:t>
            </a:r>
            <a:br>
              <a:rPr lang="fr-FR" dirty="0"/>
            </a:br>
            <a:r>
              <a:rPr lang="fr-FR" dirty="0"/>
              <a:t>6°C </a:t>
            </a:r>
            <a:br>
              <a:rPr lang="fr-FR" dirty="0"/>
            </a:br>
            <a:r>
              <a:rPr lang="fr-FR" dirty="0"/>
              <a:t>Calligraphie intérieur - extérieur</a:t>
            </a:r>
          </a:p>
        </p:txBody>
      </p:sp>
    </p:spTree>
    <p:extLst>
      <p:ext uri="{BB962C8B-B14F-4D97-AF65-F5344CB8AC3E}">
        <p14:creationId xmlns:p14="http://schemas.microsoft.com/office/powerpoint/2010/main" val="72187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FEBC2-EC87-6AD6-AFA1-E0FA490F5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7218" y="72572"/>
            <a:ext cx="2794781" cy="3265714"/>
          </a:xfrm>
        </p:spPr>
        <p:txBody>
          <a:bodyPr>
            <a:normAutofit/>
          </a:bodyPr>
          <a:lstStyle/>
          <a:p>
            <a:r>
              <a:rPr lang="fr-FR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livre ouvert </a:t>
            </a:r>
            <a:r>
              <a:rPr lang="fr-FR" sz="5400" dirty="0"/>
              <a:t>: de Yann Lefebvre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E726F8-CFD9-96A9-1E00-8FADBC8EA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721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1D75034-A612-2090-9ECB-6564150D18F4}"/>
              </a:ext>
            </a:extLst>
          </p:cNvPr>
          <p:cNvSpPr txBox="1"/>
          <p:nvPr/>
        </p:nvSpPr>
        <p:spPr>
          <a:xfrm>
            <a:off x="9397218" y="3323771"/>
            <a:ext cx="27947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Ressemble à mon œuvre.</a:t>
            </a:r>
          </a:p>
        </p:txBody>
      </p:sp>
    </p:spTree>
    <p:extLst>
      <p:ext uri="{BB962C8B-B14F-4D97-AF65-F5344CB8AC3E}">
        <p14:creationId xmlns:p14="http://schemas.microsoft.com/office/powerpoint/2010/main" val="378396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A22B45-7DBD-EB99-7573-E4DA1ED35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9257"/>
            <a:ext cx="10515600" cy="5407706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/>
              <a:t>Lefebvre Yan</a:t>
            </a:r>
          </a:p>
          <a:p>
            <a:r>
              <a:rPr lang="fr-FR" sz="4400" dirty="0"/>
              <a:t>Ville : Brive la gaillarde</a:t>
            </a:r>
          </a:p>
          <a:p>
            <a:r>
              <a:rPr lang="fr-FR" sz="4400" dirty="0"/>
              <a:t>Nombres d'œuvres :</a:t>
            </a:r>
          </a:p>
          <a:p>
            <a:r>
              <a:rPr lang="fr-FR" sz="4400" dirty="0"/>
              <a:t>    Peintures : 65</a:t>
            </a:r>
          </a:p>
          <a:p>
            <a:r>
              <a:rPr lang="fr-FR" sz="4400" dirty="0"/>
              <a:t>    Photos : 0</a:t>
            </a:r>
          </a:p>
          <a:p>
            <a:r>
              <a:rPr lang="fr-FR" sz="4400" dirty="0"/>
              <a:t>    Sculptures: 0</a:t>
            </a:r>
          </a:p>
          <a:p>
            <a:r>
              <a:rPr lang="fr-FR" sz="4400" dirty="0"/>
              <a:t>    Dessins : 10</a:t>
            </a:r>
          </a:p>
          <a:p>
            <a:r>
              <a:rPr lang="fr-FR" sz="4400" dirty="0"/>
              <a:t>    Nombre Total d'œuvres : 75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73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B6F39-59D8-E8D3-D76F-119C588C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885" y="2251982"/>
            <a:ext cx="7899400" cy="1460500"/>
          </a:xfrm>
        </p:spPr>
        <p:txBody>
          <a:bodyPr>
            <a:normAutofit/>
          </a:bodyPr>
          <a:lstStyle/>
          <a:p>
            <a:endParaRPr lang="fr-FR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F1B71C-DBD0-4228-1CC6-A932F9D27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7128"/>
            <a:ext cx="12191999" cy="6857999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28A9D18-2ADD-BFED-5392-9CD3A638995F}"/>
              </a:ext>
            </a:extLst>
          </p:cNvPr>
          <p:cNvSpPr/>
          <p:nvPr/>
        </p:nvSpPr>
        <p:spPr>
          <a:xfrm>
            <a:off x="2146300" y="2246085"/>
            <a:ext cx="7899400" cy="23658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Affiche publicitaire:</a:t>
            </a:r>
          </a:p>
        </p:txBody>
      </p:sp>
    </p:spTree>
    <p:extLst>
      <p:ext uri="{BB962C8B-B14F-4D97-AF65-F5344CB8AC3E}">
        <p14:creationId xmlns:p14="http://schemas.microsoft.com/office/powerpoint/2010/main" val="424753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07A7E-1FDE-CAD6-F242-A3F27C7A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8165739" cy="1637846"/>
          </a:xfrm>
        </p:spPr>
        <p:txBody>
          <a:bodyPr>
            <a:noAutofit/>
          </a:bodyPr>
          <a:lstStyle/>
          <a:p>
            <a:r>
              <a:rPr lang="fr-FR" sz="4800" dirty="0"/>
              <a:t>Venez nombreux au vernissage de l’œuvre « </a:t>
            </a:r>
            <a:r>
              <a:rPr lang="fr-FR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fr-FR" sz="4800" dirty="0"/>
              <a:t> </a:t>
            </a:r>
            <a:r>
              <a:rPr lang="fr-FR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 et le soleil </a:t>
            </a:r>
            <a:r>
              <a:rPr lang="fr-FR" sz="4800" dirty="0"/>
              <a:t>»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219043E-9530-1D59-C634-A423987CE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9" y="2544989"/>
            <a:ext cx="5446487" cy="39478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3293CC7-820D-DE4C-CE12-9A39D517B33F}"/>
              </a:ext>
            </a:extLst>
          </p:cNvPr>
          <p:cNvSpPr txBox="1"/>
          <p:nvPr/>
        </p:nvSpPr>
        <p:spPr>
          <a:xfrm>
            <a:off x="6096000" y="1841242"/>
            <a:ext cx="5878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-Salle Delteil rue du 11 novembre 33130 Bègles</a:t>
            </a:r>
          </a:p>
          <a:p>
            <a:r>
              <a:rPr lang="fr-FR" sz="4000" dirty="0"/>
              <a:t>-Dimanche 14 décembre de 11h30 à 15h</a:t>
            </a:r>
          </a:p>
          <a:p>
            <a:r>
              <a:rPr lang="fr-FR" sz="4000" dirty="0"/>
              <a:t>-Apéro dinatoire pour ceux qui souhaitent rester</a:t>
            </a:r>
          </a:p>
          <a:p>
            <a:r>
              <a:rPr lang="fr-FR" sz="4000" dirty="0"/>
              <a:t>(d’autres œuvres seront exposées)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E3B155F-B4D1-D64F-3378-D75C74B56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739" y="149905"/>
            <a:ext cx="1182916" cy="16913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2DCD21-0D08-0D40-AD56-81A62E6DA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471" y="149905"/>
            <a:ext cx="1193082" cy="1691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BE2D64-DB3A-72A7-271F-D09A0F518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020" y="149905"/>
            <a:ext cx="1193082" cy="16913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790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103</Words>
  <Application>Microsoft Office PowerPoint</Application>
  <PresentationFormat>Grand écran</PresentationFormat>
  <Paragraphs>17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Thème Office</vt:lpstr>
      <vt:lpstr>Louisa Marchand Lafollie  6°C  Calligraphie intérieur - extérieur</vt:lpstr>
      <vt:lpstr>A livre ouvert : de Yann Lefebvre</vt:lpstr>
      <vt:lpstr>Présentation PowerPoint</vt:lpstr>
      <vt:lpstr>Présentation PowerPoint</vt:lpstr>
      <vt:lpstr>Venez nombreux au vernissage de l’œuvre « la lune et le soleil 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LAFOLLIE</dc:creator>
  <cp:lastModifiedBy>Cath LAFOLLIE</cp:lastModifiedBy>
  <cp:revision>2</cp:revision>
  <dcterms:created xsi:type="dcterms:W3CDTF">2024-12-05T13:55:47Z</dcterms:created>
  <dcterms:modified xsi:type="dcterms:W3CDTF">2024-12-06T07:15:00Z</dcterms:modified>
</cp:coreProperties>
</file>